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GZz3hUKLv/IoShKo99nF7wDpq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8" Type="http://schemas.openxmlformats.org/officeDocument/2006/relationships/slide" Target="slides/slide4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7" Type="http://schemas.openxmlformats.org/officeDocument/2006/relationships/slide" Target="slides/slide3.xml"/><Relationship Id="rId17" Type="http://schemas.openxmlformats.org/officeDocument/2006/relationships/customXml" Target="../customXml/item1.xml"/><Relationship Id="rId2" Type="http://schemas.openxmlformats.org/officeDocument/2006/relationships/presProps" Target="presProps.xml"/><Relationship Id="rId16" Type="http://customschemas.google.com/relationships/presentationmetadata" Target="metadata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905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6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6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6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5279706066241A7092468D6BB044E" ma:contentTypeVersion="16" ma:contentTypeDescription="Een nieuw document maken." ma:contentTypeScope="" ma:versionID="0ada28cc4af29946176adbf535544f3b">
  <xsd:schema xmlns:xsd="http://www.w3.org/2001/XMLSchema" xmlns:xs="http://www.w3.org/2001/XMLSchema" xmlns:p="http://schemas.microsoft.com/office/2006/metadata/properties" xmlns:ns2="1b35f370-74fc-4b5c-9cf4-ac0f317b4524" xmlns:ns3="fc12a091-1fa7-42ea-95c2-d473238706b1" xmlns:ns4="53df6a5f-9334-4503-a845-5e05459a4c71" targetNamespace="http://schemas.microsoft.com/office/2006/metadata/properties" ma:root="true" ma:fieldsID="1da4a40623e2015d2ccd732a2d019148" ns2:_="" ns3:_="" ns4:_="">
    <xsd:import namespace="1b35f370-74fc-4b5c-9cf4-ac0f317b4524"/>
    <xsd:import namespace="fc12a091-1fa7-42ea-95c2-d473238706b1"/>
    <xsd:import namespace="53df6a5f-9334-4503-a845-5e05459a4c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5f370-74fc-4b5c-9cf4-ac0f317b4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2a091-1fa7-42ea-95c2-d473238706b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de1a469-e35f-41e1-a39f-21dd36a56ec5}" ma:internalName="TaxCatchAll" ma:showField="CatchAllData" ma:web="fc12a091-1fa7-42ea-95c2-d47323870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9A3B3-6235-4D76-B472-02248164FE0D}"/>
</file>

<file path=customXml/itemProps2.xml><?xml version="1.0" encoding="utf-8"?>
<ds:datastoreItem xmlns:ds="http://schemas.openxmlformats.org/officeDocument/2006/customXml" ds:itemID="{F816A7A5-7FFC-456C-A3EE-7E5D60A055F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2022-02-10T18:44:13Z</dcterms:created>
  <dc:creator>Stalenhoef, E.F. (Fleur)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0x01010051BB4C7A2D8AD04B9EE5E8A0DC973629</vt:lpwstr>
  </property>
</Properties>
</file>